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3" r:id="rId11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5FFC2-27AF-488F-B82D-712C3D5853D4}" type="datetimeFigureOut">
              <a:rPr lang="pl-PL" smtClean="0"/>
              <a:t>2015-01-02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7DD7-44F2-4515-AB14-A01267A9F85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775025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5FFC2-27AF-488F-B82D-712C3D5853D4}" type="datetimeFigureOut">
              <a:rPr lang="pl-PL" smtClean="0"/>
              <a:t>2015-01-02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7DD7-44F2-4515-AB14-A01267A9F85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243828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5FFC2-27AF-488F-B82D-712C3D5853D4}" type="datetimeFigureOut">
              <a:rPr lang="pl-PL" smtClean="0"/>
              <a:t>2015-01-02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7DD7-44F2-4515-AB14-A01267A9F85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151520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5FFC2-27AF-488F-B82D-712C3D5853D4}" type="datetimeFigureOut">
              <a:rPr lang="pl-PL" smtClean="0"/>
              <a:t>2015-01-02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7DD7-44F2-4515-AB14-A01267A9F85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686437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5FFC2-27AF-488F-B82D-712C3D5853D4}" type="datetimeFigureOut">
              <a:rPr lang="pl-PL" smtClean="0"/>
              <a:t>2015-01-02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7DD7-44F2-4515-AB14-A01267A9F85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36813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5FFC2-27AF-488F-B82D-712C3D5853D4}" type="datetimeFigureOut">
              <a:rPr lang="pl-PL" smtClean="0"/>
              <a:t>2015-01-02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7DD7-44F2-4515-AB14-A01267A9F85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554600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5FFC2-27AF-488F-B82D-712C3D5853D4}" type="datetimeFigureOut">
              <a:rPr lang="pl-PL" smtClean="0"/>
              <a:t>2015-01-02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7DD7-44F2-4515-AB14-A01267A9F85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44723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5FFC2-27AF-488F-B82D-712C3D5853D4}" type="datetimeFigureOut">
              <a:rPr lang="pl-PL" smtClean="0"/>
              <a:t>2015-01-02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7DD7-44F2-4515-AB14-A01267A9F85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502573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5FFC2-27AF-488F-B82D-712C3D5853D4}" type="datetimeFigureOut">
              <a:rPr lang="pl-PL" smtClean="0"/>
              <a:t>2015-01-02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7DD7-44F2-4515-AB14-A01267A9F85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843834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5FFC2-27AF-488F-B82D-712C3D5853D4}" type="datetimeFigureOut">
              <a:rPr lang="pl-PL" smtClean="0"/>
              <a:t>2015-01-02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7DD7-44F2-4515-AB14-A01267A9F85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53248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5FFC2-27AF-488F-B82D-712C3D5853D4}" type="datetimeFigureOut">
              <a:rPr lang="pl-PL" smtClean="0"/>
              <a:t>2015-01-02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7DD7-44F2-4515-AB14-A01267A9F85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77054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65FFC2-27AF-488F-B82D-712C3D5853D4}" type="datetimeFigureOut">
              <a:rPr lang="pl-PL" smtClean="0"/>
              <a:t>2015-01-02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687DD7-44F2-4515-AB14-A01267A9F85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83068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pl-PL" sz="7200" b="1" dirty="0" smtClean="0"/>
              <a:t>Piękno gór</a:t>
            </a:r>
            <a:endParaRPr lang="pl-PL" sz="7200" b="1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7689439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973770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/>
              <a:t>Hala Gąsienicowa w Tatrach</a:t>
            </a:r>
            <a:endParaRPr lang="pl-PL" dirty="0"/>
          </a:p>
        </p:txBody>
      </p:sp>
      <p:pic>
        <p:nvPicPr>
          <p:cNvPr id="1026" name="Picture 2" descr="Hala G&amp;aogon;sienicowa, Tatry, Góry, Tatry Wysokie, Ska&amp;lstrok;y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9408" y="1571224"/>
            <a:ext cx="7353837" cy="4974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71208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/>
              <a:t>Podhale</a:t>
            </a:r>
            <a:endParaRPr lang="pl-PL" dirty="0"/>
          </a:p>
        </p:txBody>
      </p:sp>
      <p:pic>
        <p:nvPicPr>
          <p:cNvPr id="2052" name="Picture 4" descr="Tatry Polskie, Góry, Podhale, Polska, Tatry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3853" y="1507327"/>
            <a:ext cx="7624293" cy="4455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9392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/>
              <a:t>Bieszczady</a:t>
            </a:r>
            <a:endParaRPr lang="pl-PL" dirty="0"/>
          </a:p>
        </p:txBody>
      </p:sp>
      <p:pic>
        <p:nvPicPr>
          <p:cNvPr id="3074" name="Picture 2" descr="http://upload.wikimedia.org/wikipedia/commons/2/26/Po%C5%82onina_Wetli%C5%84ska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2743" y="1442434"/>
            <a:ext cx="6890197" cy="4734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pole tekstowe 3"/>
          <p:cNvSpPr txBox="1"/>
          <p:nvPr/>
        </p:nvSpPr>
        <p:spPr>
          <a:xfrm>
            <a:off x="2794715" y="6426558"/>
            <a:ext cx="6568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Źródło: www.wikipedia.pl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7809960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/>
              <a:t>Sudety</a:t>
            </a:r>
            <a:endParaRPr lang="pl-PL" dirty="0"/>
          </a:p>
        </p:txBody>
      </p:sp>
      <p:pic>
        <p:nvPicPr>
          <p:cNvPr id="4100" name="Picture 4" descr="http://upload.wikimedia.org/wikipedia/commons/thumb/9/92/SzczeliniecWielki.jpg/1024px-SzczeliniecWielki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4476" y="1690688"/>
            <a:ext cx="7323048" cy="488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86330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/>
              <a:t>Alpy austriackie</a:t>
            </a:r>
            <a:endParaRPr lang="pl-PL" dirty="0"/>
          </a:p>
        </p:txBody>
      </p:sp>
      <p:pic>
        <p:nvPicPr>
          <p:cNvPr id="5122" name="Picture 2" descr="Hohenschwangau, Alpy, Alpsee, Munich, Bawaria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6230" y="1429553"/>
            <a:ext cx="7353837" cy="4832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21753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/>
              <a:t>Himalaje</a:t>
            </a:r>
            <a:endParaRPr lang="pl-PL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pl-PL" dirty="0"/>
          </a:p>
        </p:txBody>
      </p:sp>
      <p:pic>
        <p:nvPicPr>
          <p:cNvPr id="6148" name="Picture 4" descr="Himalaje, Ama Dablam, Góra, Nepal, Everest, Tre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5166" y="1476554"/>
            <a:ext cx="7701566" cy="5123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37345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/>
              <a:t>Wędrówki górskie</a:t>
            </a:r>
            <a:endParaRPr lang="pl-PL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7174" name="Picture 6" descr="Górskie, Piesze Wycieczki, Dziewczyna, Kobieta, Trek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3772" y="1647836"/>
            <a:ext cx="7052653" cy="4529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25397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90188"/>
          </a:xfrm>
        </p:spPr>
        <p:txBody>
          <a:bodyPr/>
          <a:lstStyle/>
          <a:p>
            <a:pPr algn="ctr"/>
            <a:r>
              <a:rPr lang="pl-PL" dirty="0" smtClean="0"/>
              <a:t>Wspinaczki górskie</a:t>
            </a:r>
            <a:endParaRPr lang="pl-PL" dirty="0"/>
          </a:p>
        </p:txBody>
      </p:sp>
      <p:pic>
        <p:nvPicPr>
          <p:cNvPr id="8196" name="Picture 4" descr="Alpinizm, Bergschrund, Zima, &amp;Sacute;nieg, Bergsport, Alpejski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4862" y="1455314"/>
            <a:ext cx="8023538" cy="4721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6578381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19</Words>
  <Application>Microsoft Office PowerPoint</Application>
  <PresentationFormat>Panoramiczny</PresentationFormat>
  <Paragraphs>10</Paragraphs>
  <Slides>10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Motyw pakietu Office</vt:lpstr>
      <vt:lpstr>Piękno gór</vt:lpstr>
      <vt:lpstr>Hala Gąsienicowa w Tatrach</vt:lpstr>
      <vt:lpstr>Podhale</vt:lpstr>
      <vt:lpstr>Bieszczady</vt:lpstr>
      <vt:lpstr>Sudety</vt:lpstr>
      <vt:lpstr>Alpy austriackie</vt:lpstr>
      <vt:lpstr>Himalaje</vt:lpstr>
      <vt:lpstr>Wędrówki górskie</vt:lpstr>
      <vt:lpstr>Wspinaczki górskie</vt:lpstr>
      <vt:lpstr>Prezentacja programu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Piękno gór</dc:title>
  <dc:creator>Tomasz Knopik</dc:creator>
  <cp:lastModifiedBy>Tomasz Knopik</cp:lastModifiedBy>
  <cp:revision>3</cp:revision>
  <dcterms:created xsi:type="dcterms:W3CDTF">2015-01-02T19:58:41Z</dcterms:created>
  <dcterms:modified xsi:type="dcterms:W3CDTF">2015-01-02T21:04:45Z</dcterms:modified>
</cp:coreProperties>
</file>